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27.jp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0"/>
  </p:notesMasterIdLst>
  <p:handoutMasterIdLst>
    <p:handoutMasterId r:id="rId121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481" r:id="rId50"/>
    <p:sldId id="382" r:id="rId51"/>
    <p:sldId id="383" r:id="rId52"/>
    <p:sldId id="384" r:id="rId53"/>
    <p:sldId id="386" r:id="rId54"/>
    <p:sldId id="387" r:id="rId55"/>
    <p:sldId id="388" r:id="rId56"/>
    <p:sldId id="482" r:id="rId57"/>
    <p:sldId id="395" r:id="rId58"/>
    <p:sldId id="414" r:id="rId59"/>
    <p:sldId id="397" r:id="rId60"/>
    <p:sldId id="403" r:id="rId61"/>
    <p:sldId id="398" r:id="rId62"/>
    <p:sldId id="399" r:id="rId63"/>
    <p:sldId id="400" r:id="rId64"/>
    <p:sldId id="445" r:id="rId65"/>
    <p:sldId id="446" r:id="rId66"/>
    <p:sldId id="401" r:id="rId67"/>
    <p:sldId id="418" r:id="rId68"/>
    <p:sldId id="447" r:id="rId69"/>
    <p:sldId id="448" r:id="rId70"/>
    <p:sldId id="452" r:id="rId71"/>
    <p:sldId id="453" r:id="rId72"/>
    <p:sldId id="451" r:id="rId73"/>
    <p:sldId id="457" r:id="rId74"/>
    <p:sldId id="454" r:id="rId75"/>
    <p:sldId id="455" r:id="rId76"/>
    <p:sldId id="456" r:id="rId77"/>
    <p:sldId id="458" r:id="rId78"/>
    <p:sldId id="461" r:id="rId79"/>
    <p:sldId id="486" r:id="rId80"/>
    <p:sldId id="463" r:id="rId81"/>
    <p:sldId id="484" r:id="rId82"/>
    <p:sldId id="483" r:id="rId83"/>
    <p:sldId id="464" r:id="rId84"/>
    <p:sldId id="465" r:id="rId85"/>
    <p:sldId id="474" r:id="rId86"/>
    <p:sldId id="475" r:id="rId87"/>
    <p:sldId id="476" r:id="rId88"/>
    <p:sldId id="469" r:id="rId89"/>
    <p:sldId id="470" r:id="rId90"/>
    <p:sldId id="467" r:id="rId91"/>
    <p:sldId id="468" r:id="rId92"/>
    <p:sldId id="472" r:id="rId93"/>
    <p:sldId id="471" r:id="rId94"/>
    <p:sldId id="480" r:id="rId95"/>
    <p:sldId id="473" r:id="rId96"/>
    <p:sldId id="309" r:id="rId97"/>
    <p:sldId id="415" r:id="rId98"/>
    <p:sldId id="477" r:id="rId99"/>
    <p:sldId id="321" r:id="rId100"/>
    <p:sldId id="322" r:id="rId101"/>
    <p:sldId id="323" r:id="rId102"/>
    <p:sldId id="286" r:id="rId103"/>
    <p:sldId id="478" r:id="rId104"/>
    <p:sldId id="324" r:id="rId105"/>
    <p:sldId id="326" r:id="rId106"/>
    <p:sldId id="325" r:id="rId107"/>
    <p:sldId id="479" r:id="rId108"/>
    <p:sldId id="425" r:id="rId109"/>
    <p:sldId id="343" r:id="rId110"/>
    <p:sldId id="407" r:id="rId111"/>
    <p:sldId id="412" r:id="rId112"/>
    <p:sldId id="413" r:id="rId113"/>
    <p:sldId id="409" r:id="rId114"/>
    <p:sldId id="428" r:id="rId115"/>
    <p:sldId id="310" r:id="rId116"/>
    <p:sldId id="410" r:id="rId117"/>
    <p:sldId id="312" r:id="rId118"/>
    <p:sldId id="411" r:id="rId119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200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1/2/2019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1.1.RELEASE/reference/htmlsingle/#append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init : git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clone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-t remote_path/branch_name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-r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-a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-m branch_name change_branch_name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-d 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remote_name — delete branch_name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삭제하기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push origin — delete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add file_path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commit -m “commit_description”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commit -m 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romote_name branch_name : add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server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pull : 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fetch : 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HEAD^ : 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reset — soft HEAD^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reset — merge : 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 &amp;&amp; git pull : git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user.name “user_name ” : git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user.email “user_email” : git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/ git stash save “description”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 임시저장하고 브랜치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pop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임시저장한 작업코드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branch — set-upstream-to=remote_path/branch_name : git pull no tracking info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</a:t>
            </a:r>
            <a:r>
              <a:rPr lang="ko-KR" altLang="en-US" sz="3200" dirty="0" smtClean="0"/>
              <a:t>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42088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+mj-lt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+mj-lt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+mj-lt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+mj-lt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+mj-lt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548680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1700808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1823267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 마이징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2681203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472" y="5281263"/>
            <a:ext cx="7436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hlinkClick r:id="rId3"/>
              </a:rPr>
              <a:t>https://docs.spring.io/spring-boot/docs/2.1.1.RELEASE/reference/htmlsingle/#</a:t>
            </a:r>
            <a:r>
              <a:rPr lang="en-US" altLang="ko-KR" sz="1600" dirty="0" smtClean="0">
                <a:hlinkClick r:id="rId3"/>
              </a:rPr>
              <a:t>appendix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32720" y="980728"/>
            <a:ext cx="61926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48680"/>
            <a:ext cx="547260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 우선 순위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홈 디렉토리에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spring-boot-dev-tools.properties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@SpringBootTest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애노테이션의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아규먼트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SPRING_APPLICATION_JSON (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또는 시스템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ServletConfig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ServletContext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java:comp/env JNDI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System.getProperties()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시스템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OS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 RandomValuePropertySource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16. @PropertySource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프로퍼티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(SpringApplication.setDefaultProperties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73080" y="405819"/>
            <a:ext cx="53285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</a:t>
            </a:r>
            <a:endParaRPr lang="en-US" altLang="ko-KR" sz="16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file:./config/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file:./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classpath:/config/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classpath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랜덤값 설정하기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${random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.*}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플레이스 홀더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= keesun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fullName = ${name} baik</a:t>
            </a:r>
          </a:p>
        </p:txBody>
      </p:sp>
    </p:spTree>
    <p:extLst>
      <p:ext uri="{BB962C8B-B14F-4D97-AF65-F5344CB8AC3E}">
        <p14:creationId xmlns:p14="http://schemas.microsoft.com/office/powerpoint/2010/main" val="41320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</a:t>
            </a:r>
            <a:r>
              <a:rPr lang="ko-KR" altLang="en-US" sz="1800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ko-KR" altLang="en-US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\main\resource)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\test\resource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2996952"/>
            <a:ext cx="9433048" cy="747897"/>
          </a:xfrm>
        </p:spPr>
        <p:txBody>
          <a:bodyPr/>
          <a:lstStyle/>
          <a:p>
            <a:r>
              <a:rPr lang="en-US" altLang="ko-KR" sz="5400" spc="-155" dirty="0" smtClean="0"/>
              <a:t>@</a:t>
            </a: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ConfigurationProperties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6656" y="1412776"/>
            <a:ext cx="691276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23616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477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어디에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SpringRunner.class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구동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MockBean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b="1" dirty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 bwMode="auto">
          <a:xfrm>
            <a:off x="3586015" y="192143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/>
          <p:nvPr/>
        </p:nvCxnSpPr>
        <p:spPr bwMode="auto">
          <a:xfrm rot="10800000" flipV="1">
            <a:off x="4990171" y="192363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13770</TotalTime>
  <Words>2279</Words>
  <Application>Microsoft Office PowerPoint</Application>
  <PresentationFormat>A4 용지(210x297mm)</PresentationFormat>
  <Paragraphs>711</Paragraphs>
  <Slides>118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9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PowerPoint 프레젠테이션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 ConfigurationProperties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1982</cp:revision>
  <cp:lastPrinted>2014-01-20T06:51:08Z</cp:lastPrinted>
  <dcterms:created xsi:type="dcterms:W3CDTF">2000-02-29T01:43:17Z</dcterms:created>
  <dcterms:modified xsi:type="dcterms:W3CDTF">2019-01-02T04:34:45Z</dcterms:modified>
  <cp:category>Ver.1.0</cp:category>
</cp:coreProperties>
</file>